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634335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The model of effort-reward imbalance at work.</a:t>
            </a:r>
          </a:p>
          <a:p>
            <a:r>
              <a:rPr lang="en-US" sz="1200" dirty="0"/>
              <a:t>Modified from Ref. 1.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 descr="W:\Projects\Active\Thapasya\2016\S&amp;T\Companion\Fink_COMP_SITE\JPG\Chapter09\f09-01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43000"/>
            <a:ext cx="4114800" cy="335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09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16</cp:revision>
  <dcterms:created xsi:type="dcterms:W3CDTF">2016-04-01T05:53:55Z</dcterms:created>
  <dcterms:modified xsi:type="dcterms:W3CDTF">2016-05-12T08:33:49Z</dcterms:modified>
</cp:coreProperties>
</file>